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62" d="100"/>
          <a:sy n="62" d="100"/>
        </p:scale>
        <p:origin x="4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561A8-4347-6719-E710-CE0877957C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0034" y="136524"/>
            <a:ext cx="9144000" cy="243439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F0C8B6-4F19-4BF8-DFE2-10E725857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45447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82731-E01D-A97F-C8D1-8BE84CBE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FCDB-9B59-4331-AC94-02C68D9DBAFE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C875F-1E09-2F4E-29FD-C953BD42D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64CBA-AB1E-966A-6F3F-CF8564653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251B-61F7-45A8-ACE6-368268D7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01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9EEA1-AB57-5318-422B-925108EAF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78F1E2-4337-D460-41FB-5E2D8EE9D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E3955-0430-8FB7-CBBE-947B60552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FCDB-9B59-4331-AC94-02C68D9DBAFE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B5A93-3754-389E-AEB4-242CEF967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6E9B1-B31D-3AAD-FD0E-71EFD1BD0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251B-61F7-45A8-ACE6-368268D7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10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96517A-DD71-B60F-9099-F458318C77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6A3FD9-85E9-8CC3-2C2F-1E586342B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35343-61E1-60B2-A525-CDE688801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FCDB-9B59-4331-AC94-02C68D9DBAFE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DC92A-9713-B4B4-CCFC-8302653E9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EA922-8C89-18E3-0E7C-B6E23A44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251B-61F7-45A8-ACE6-368268D7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5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02A3A-A4FB-E326-7833-5CB7E5B65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74B22-4B7D-9756-E10A-BE4D99D4B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4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4D674-33BE-AC22-D04F-42E14025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FCDB-9B59-4331-AC94-02C68D9DBAFE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B9B01-179A-6891-D353-F15294060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18BB3-58DB-74CF-51CB-BF417C13B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251B-61F7-45A8-ACE6-368268D7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9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E69C7-8727-AE9F-4429-9CB4D55A6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3228EC-16DA-D6E6-346C-93F87AE7DA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A2DC6-553C-B53E-FB9D-64EF0EF1D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FCDB-9B59-4331-AC94-02C68D9DBAFE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12C97-2B04-7009-FA4D-654EE485E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27EC4-A5F6-4B58-CEC1-69DC6C61D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251B-61F7-45A8-ACE6-368268D7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8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A1FE1-AEFA-5844-797C-3CC07C4E3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A9EB8-65C6-0AD3-0AAE-D9476E379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3C0E11-E1CE-9EDC-D4CE-F80BD3957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29E7C-3F27-F74A-94C3-8E5DF251D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FCDB-9B59-4331-AC94-02C68D9DBAFE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62ADF5-47D3-BEB5-055F-8C76C3B80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C01904-E97E-D2E3-D781-2B4A34400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251B-61F7-45A8-ACE6-368268D7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5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7C95B-557A-6536-9152-0D977D701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BCE7A9-D550-6E19-62F9-FA5CEDB9C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0FC82F-CF3C-17F1-DE44-898B3BC5E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DFBF41-F29C-3C1A-0408-F86C816D08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4919A3-00C7-C31B-599C-8548737E1A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2DDBDC-23F1-2D78-2CC8-37E1A6946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FCDB-9B59-4331-AC94-02C68D9DBAFE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57A1D4-A118-B801-8AD8-13B517ED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744F8A-6972-BE7A-308D-9E3559363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251B-61F7-45A8-ACE6-368268D7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4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37A06-A6BE-A318-8EC7-7265ABD88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ECAA68-CB8E-AB7F-38DF-9B671FE99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FCDB-9B59-4331-AC94-02C68D9DBAFE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D111B4-21FA-18AF-4F98-ABD3C72A8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88D083-049E-6977-6182-24577BAD1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251B-61F7-45A8-ACE6-368268D7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7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99A872-39EA-4C51-3780-7B899EC56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FCDB-9B59-4331-AC94-02C68D9DBAFE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9AE768-BBDD-62F7-4915-2F9FF1A4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66C255-2901-61C6-2D03-6CF7E13E6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251B-61F7-45A8-ACE6-368268D7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38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75CA6-42E4-0DEB-D682-D03B54C0D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BA20E-BA8C-79AF-7000-8996E2A58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D51D45-BDFC-5DA3-BA6A-C52554C658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3655B9-7F74-B6DC-C4E5-8887261C2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FCDB-9B59-4331-AC94-02C68D9DBAFE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22674C-954F-D1EE-5754-205969B26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A06A8B-89FD-7773-E428-6E98F82FE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251B-61F7-45A8-ACE6-368268D7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0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D34C5-1243-317A-2418-F8500F1B5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D20BD1-B50B-7C43-B894-5BBA0B1F95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1E40C4-0CC2-8A4E-1209-DE5315910E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2CE3D-55B2-483F-FDDE-C5D9EA63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2FCDB-9B59-4331-AC94-02C68D9DBAFE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1E2153-5B33-12F4-475A-934798580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707C7-00D7-1AC3-DB6F-0BEEC28FF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A251B-61F7-45A8-ACE6-368268D70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6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BF7DEB-CE34-89AD-36D1-086AC1641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5564" y="136525"/>
            <a:ext cx="8481393" cy="1554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89234-8500-786A-B14B-2E21BEC69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625" y="1847850"/>
            <a:ext cx="115393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4CF52-018E-1A02-4B6D-4A4802E65B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D2FCDB-9B59-4331-AC94-02C68D9DBAFE}" type="datetimeFigureOut">
              <a:rPr lang="en-US" smtClean="0"/>
              <a:t>3/2/2024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84A4C-F960-0A83-B17D-6927188EA4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F6683-7F93-5CCD-C1EC-ABD831213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1A251B-61F7-45A8-ACE6-368268D705F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ity with a bridge and a clock tower&#10;&#10;Description automatically generated">
            <a:extLst>
              <a:ext uri="{FF2B5EF4-FFF2-40B4-BE49-F238E27FC236}">
                <a16:creationId xmlns:a16="http://schemas.microsoft.com/office/drawing/2014/main" id="{5D51CDAE-3AE2-B4E6-AE50-C9CEA352A6F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54017" cy="1775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713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F8BAD-CC0F-2922-6758-ECFC829B6E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A36A2-0AD7-7810-A7CE-9E5B23BD6F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61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D80AF-8C51-35C3-BED9-6BF8D4F6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9B671-D86C-A284-CE67-FC3C3B843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061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Cihat Okan ARIKAN</dc:creator>
  <cp:lastModifiedBy>Cihat Okan ARIKAN</cp:lastModifiedBy>
  <cp:revision>2</cp:revision>
  <dcterms:created xsi:type="dcterms:W3CDTF">2024-03-02T09:59:53Z</dcterms:created>
  <dcterms:modified xsi:type="dcterms:W3CDTF">2024-03-02T10:04:44Z</dcterms:modified>
</cp:coreProperties>
</file>